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1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94BDC-0685-B294-DBB9-300FCD7E3DF4}" v="142" dt="2020-05-23T10:22:47.172"/>
    <p1510:client id="{64698BFA-2758-C7A6-5C44-95B078C04366}" v="456" dt="2020-05-23T10:10:56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LANTA DYBIZBAŃSKA-KUKURYK" userId="S::joldybi16@edu.gdansk.pl::b914f0e1-18eb-49b1-a2d8-f6a3bd87662f" providerId="AD" clId="Web-{07F94BDC-0685-B294-DBB9-300FCD7E3DF4}"/>
    <pc:docChg chg="addSld delSld modSld sldOrd">
      <pc:chgData name="JOLANTA DYBIZBAŃSKA-KUKURYK" userId="S::joldybi16@edu.gdansk.pl::b914f0e1-18eb-49b1-a2d8-f6a3bd87662f" providerId="AD" clId="Web-{07F94BDC-0685-B294-DBB9-300FCD7E3DF4}" dt="2020-05-23T10:22:47.172" v="134"/>
      <pc:docMkLst>
        <pc:docMk/>
      </pc:docMkLst>
      <pc:sldChg chg="ord">
        <pc:chgData name="JOLANTA DYBIZBAŃSKA-KUKURYK" userId="S::joldybi16@edu.gdansk.pl::b914f0e1-18eb-49b1-a2d8-f6a3bd87662f" providerId="AD" clId="Web-{07F94BDC-0685-B294-DBB9-300FCD7E3DF4}" dt="2020-05-23T10:22:30.516" v="126"/>
        <pc:sldMkLst>
          <pc:docMk/>
          <pc:sldMk cId="3852712664" sldId="257"/>
        </pc:sldMkLst>
      </pc:sldChg>
      <pc:sldChg chg="ord">
        <pc:chgData name="JOLANTA DYBIZBAŃSKA-KUKURYK" userId="S::joldybi16@edu.gdansk.pl::b914f0e1-18eb-49b1-a2d8-f6a3bd87662f" providerId="AD" clId="Web-{07F94BDC-0685-B294-DBB9-300FCD7E3DF4}" dt="2020-05-23T10:22:31.922" v="127"/>
        <pc:sldMkLst>
          <pc:docMk/>
          <pc:sldMk cId="2347427271" sldId="258"/>
        </pc:sldMkLst>
      </pc:sldChg>
      <pc:sldChg chg="ord">
        <pc:chgData name="JOLANTA DYBIZBAŃSKA-KUKURYK" userId="S::joldybi16@edu.gdansk.pl::b914f0e1-18eb-49b1-a2d8-f6a3bd87662f" providerId="AD" clId="Web-{07F94BDC-0685-B294-DBB9-300FCD7E3DF4}" dt="2020-05-23T10:22:35.719" v="129"/>
        <pc:sldMkLst>
          <pc:docMk/>
          <pc:sldMk cId="3978271576" sldId="259"/>
        </pc:sldMkLst>
      </pc:sldChg>
      <pc:sldChg chg="ord">
        <pc:chgData name="JOLANTA DYBIZBAŃSKA-KUKURYK" userId="S::joldybi16@edu.gdansk.pl::b914f0e1-18eb-49b1-a2d8-f6a3bd87662f" providerId="AD" clId="Web-{07F94BDC-0685-B294-DBB9-300FCD7E3DF4}" dt="2020-05-23T10:22:38.968" v="130"/>
        <pc:sldMkLst>
          <pc:docMk/>
          <pc:sldMk cId="1490072791" sldId="260"/>
        </pc:sldMkLst>
      </pc:sldChg>
      <pc:sldChg chg="ord">
        <pc:chgData name="JOLANTA DYBIZBAŃSKA-KUKURYK" userId="S::joldybi16@edu.gdansk.pl::b914f0e1-18eb-49b1-a2d8-f6a3bd87662f" providerId="AD" clId="Web-{07F94BDC-0685-B294-DBB9-300FCD7E3DF4}" dt="2020-05-23T10:22:40.375" v="131"/>
        <pc:sldMkLst>
          <pc:docMk/>
          <pc:sldMk cId="408917016" sldId="261"/>
        </pc:sldMkLst>
      </pc:sldChg>
      <pc:sldChg chg="ord">
        <pc:chgData name="JOLANTA DYBIZBAŃSKA-KUKURYK" userId="S::joldybi16@edu.gdansk.pl::b914f0e1-18eb-49b1-a2d8-f6a3bd87662f" providerId="AD" clId="Web-{07F94BDC-0685-B294-DBB9-300FCD7E3DF4}" dt="2020-05-23T10:22:42.375" v="132"/>
        <pc:sldMkLst>
          <pc:docMk/>
          <pc:sldMk cId="3868313999" sldId="262"/>
        </pc:sldMkLst>
      </pc:sldChg>
      <pc:sldChg chg="ord">
        <pc:chgData name="JOLANTA DYBIZBAŃSKA-KUKURYK" userId="S::joldybi16@edu.gdansk.pl::b914f0e1-18eb-49b1-a2d8-f6a3bd87662f" providerId="AD" clId="Web-{07F94BDC-0685-B294-DBB9-300FCD7E3DF4}" dt="2020-05-23T10:22:45.343" v="133"/>
        <pc:sldMkLst>
          <pc:docMk/>
          <pc:sldMk cId="1038666860" sldId="263"/>
        </pc:sldMkLst>
      </pc:sldChg>
      <pc:sldChg chg="ord">
        <pc:chgData name="JOLANTA DYBIZBAŃSKA-KUKURYK" userId="S::joldybi16@edu.gdansk.pl::b914f0e1-18eb-49b1-a2d8-f6a3bd87662f" providerId="AD" clId="Web-{07F94BDC-0685-B294-DBB9-300FCD7E3DF4}" dt="2020-05-23T10:22:47.172" v="134"/>
        <pc:sldMkLst>
          <pc:docMk/>
          <pc:sldMk cId="3510048722" sldId="264"/>
        </pc:sldMkLst>
      </pc:sldChg>
      <pc:sldChg chg="addSp modSp new del">
        <pc:chgData name="JOLANTA DYBIZBAŃSKA-KUKURYK" userId="S::joldybi16@edu.gdansk.pl::b914f0e1-18eb-49b1-a2d8-f6a3bd87662f" providerId="AD" clId="Web-{07F94BDC-0685-B294-DBB9-300FCD7E3DF4}" dt="2020-05-23T10:22:21.578" v="124"/>
        <pc:sldMkLst>
          <pc:docMk/>
          <pc:sldMk cId="3218546417" sldId="268"/>
        </pc:sldMkLst>
        <pc:picChg chg="add mod">
          <ac:chgData name="JOLANTA DYBIZBAŃSKA-KUKURYK" userId="S::joldybi16@edu.gdansk.pl::b914f0e1-18eb-49b1-a2d8-f6a3bd87662f" providerId="AD" clId="Web-{07F94BDC-0685-B294-DBB9-300FCD7E3DF4}" dt="2020-05-23T10:16:36.408" v="20" actId="1076"/>
          <ac:picMkLst>
            <pc:docMk/>
            <pc:sldMk cId="3218546417" sldId="268"/>
            <ac:picMk id="2" creationId="{8627A70A-B9D7-47C8-AD72-95A2C9785E4F}"/>
          </ac:picMkLst>
        </pc:picChg>
        <pc:picChg chg="add mod">
          <ac:chgData name="JOLANTA DYBIZBAŃSKA-KUKURYK" userId="S::joldybi16@edu.gdansk.pl::b914f0e1-18eb-49b1-a2d8-f6a3bd87662f" providerId="AD" clId="Web-{07F94BDC-0685-B294-DBB9-300FCD7E3DF4}" dt="2020-05-23T10:16:34.892" v="19" actId="1076"/>
          <ac:picMkLst>
            <pc:docMk/>
            <pc:sldMk cId="3218546417" sldId="268"/>
            <ac:picMk id="3" creationId="{BFF5FB10-320C-4FAB-BB89-F6519C2FC964}"/>
          </ac:picMkLst>
        </pc:picChg>
        <pc:picChg chg="add mod">
          <ac:chgData name="JOLANTA DYBIZBAŃSKA-KUKURYK" userId="S::joldybi16@edu.gdansk.pl::b914f0e1-18eb-49b1-a2d8-f6a3bd87662f" providerId="AD" clId="Web-{07F94BDC-0685-B294-DBB9-300FCD7E3DF4}" dt="2020-05-23T10:16:33.533" v="18" actId="1076"/>
          <ac:picMkLst>
            <pc:docMk/>
            <pc:sldMk cId="3218546417" sldId="268"/>
            <ac:picMk id="4" creationId="{A9E27851-12D5-41DD-9569-9E1F6DEF0C6F}"/>
          </ac:picMkLst>
        </pc:picChg>
      </pc:sldChg>
      <pc:sldChg chg="addSp modSp new mod ord setBg">
        <pc:chgData name="JOLANTA DYBIZBAŃSKA-KUKURYK" userId="S::joldybi16@edu.gdansk.pl::b914f0e1-18eb-49b1-a2d8-f6a3bd87662f" providerId="AD" clId="Web-{07F94BDC-0685-B294-DBB9-300FCD7E3DF4}" dt="2020-05-23T10:22:33.140" v="128"/>
        <pc:sldMkLst>
          <pc:docMk/>
          <pc:sldMk cId="1728625033" sldId="269"/>
        </pc:sldMkLst>
        <pc:spChg chg="add mod">
          <ac:chgData name="JOLANTA DYBIZBAŃSKA-KUKURYK" userId="S::joldybi16@edu.gdansk.pl::b914f0e1-18eb-49b1-a2d8-f6a3bd87662f" providerId="AD" clId="Web-{07F94BDC-0685-B294-DBB9-300FCD7E3DF4}" dt="2020-05-23T10:18:15.642" v="62" actId="1076"/>
          <ac:spMkLst>
            <pc:docMk/>
            <pc:sldMk cId="1728625033" sldId="269"/>
            <ac:spMk id="4" creationId="{A333CD0E-F90A-456F-83B4-69D792E8616D}"/>
          </ac:spMkLst>
        </pc:spChg>
        <pc:spChg chg="add">
          <ac:chgData name="JOLANTA DYBIZBAŃSKA-KUKURYK" userId="S::joldybi16@edu.gdansk.pl::b914f0e1-18eb-49b1-a2d8-f6a3bd87662f" providerId="AD" clId="Web-{07F94BDC-0685-B294-DBB9-300FCD7E3DF4}" dt="2020-05-23T10:17:36.001" v="34"/>
          <ac:spMkLst>
            <pc:docMk/>
            <pc:sldMk cId="1728625033" sldId="269"/>
            <ac:spMk id="8" creationId="{E97C36FC-DEAA-4DCA-B0AB-7F9357FA4016}"/>
          </ac:spMkLst>
        </pc:spChg>
        <pc:spChg chg="add">
          <ac:chgData name="JOLANTA DYBIZBAŃSKA-KUKURYK" userId="S::joldybi16@edu.gdansk.pl::b914f0e1-18eb-49b1-a2d8-f6a3bd87662f" providerId="AD" clId="Web-{07F94BDC-0685-B294-DBB9-300FCD7E3DF4}" dt="2020-05-23T10:17:36.001" v="34"/>
          <ac:spMkLst>
            <pc:docMk/>
            <pc:sldMk cId="1728625033" sldId="269"/>
            <ac:spMk id="10" creationId="{278C38CD-A630-49FF-8417-6792A2B13FCA}"/>
          </ac:spMkLst>
        </pc:spChg>
        <pc:picChg chg="add mod ord">
          <ac:chgData name="JOLANTA DYBIZBAŃSKA-KUKURYK" userId="S::joldybi16@edu.gdansk.pl::b914f0e1-18eb-49b1-a2d8-f6a3bd87662f" providerId="AD" clId="Web-{07F94BDC-0685-B294-DBB9-300FCD7E3DF4}" dt="2020-05-23T10:17:36.001" v="34"/>
          <ac:picMkLst>
            <pc:docMk/>
            <pc:sldMk cId="1728625033" sldId="269"/>
            <ac:picMk id="2" creationId="{8111E857-9535-49B7-80EA-317CE8BBC8B9}"/>
          </ac:picMkLst>
        </pc:picChg>
        <pc:picChg chg="add mod">
          <ac:chgData name="JOLANTA DYBIZBAŃSKA-KUKURYK" userId="S::joldybi16@edu.gdansk.pl::b914f0e1-18eb-49b1-a2d8-f6a3bd87662f" providerId="AD" clId="Web-{07F94BDC-0685-B294-DBB9-300FCD7E3DF4}" dt="2020-05-23T10:17:36.001" v="34"/>
          <ac:picMkLst>
            <pc:docMk/>
            <pc:sldMk cId="1728625033" sldId="269"/>
            <ac:picMk id="3" creationId="{B3563046-BF74-4C01-ADD9-56A402BC1245}"/>
          </ac:picMkLst>
        </pc:picChg>
      </pc:sldChg>
      <pc:sldChg chg="modSp add del replId">
        <pc:chgData name="JOLANTA DYBIZBAŃSKA-KUKURYK" userId="S::joldybi16@edu.gdansk.pl::b914f0e1-18eb-49b1-a2d8-f6a3bd87662f" providerId="AD" clId="Web-{07F94BDC-0685-B294-DBB9-300FCD7E3DF4}" dt="2020-05-23T10:22:27.203" v="125"/>
        <pc:sldMkLst>
          <pc:docMk/>
          <pc:sldMk cId="1977723116" sldId="270"/>
        </pc:sldMkLst>
        <pc:picChg chg="mod">
          <ac:chgData name="JOLANTA DYBIZBAŃSKA-KUKURYK" userId="S::joldybi16@edu.gdansk.pl::b914f0e1-18eb-49b1-a2d8-f6a3bd87662f" providerId="AD" clId="Web-{07F94BDC-0685-B294-DBB9-300FCD7E3DF4}" dt="2020-05-23T10:18:44.313" v="66" actId="1076"/>
          <ac:picMkLst>
            <pc:docMk/>
            <pc:sldMk cId="1977723116" sldId="270"/>
            <ac:picMk id="2" creationId="{8627A70A-B9D7-47C8-AD72-95A2C9785E4F}"/>
          </ac:picMkLst>
        </pc:picChg>
        <pc:picChg chg="mod">
          <ac:chgData name="JOLANTA DYBIZBAŃSKA-KUKURYK" userId="S::joldybi16@edu.gdansk.pl::b914f0e1-18eb-49b1-a2d8-f6a3bd87662f" providerId="AD" clId="Web-{07F94BDC-0685-B294-DBB9-300FCD7E3DF4}" dt="2020-05-23T10:18:45.329" v="67" actId="1076"/>
          <ac:picMkLst>
            <pc:docMk/>
            <pc:sldMk cId="1977723116" sldId="270"/>
            <ac:picMk id="3" creationId="{BFF5FB10-320C-4FAB-BB89-F6519C2FC964}"/>
          </ac:picMkLst>
        </pc:picChg>
        <pc:picChg chg="mod">
          <ac:chgData name="JOLANTA DYBIZBAŃSKA-KUKURYK" userId="S::joldybi16@edu.gdansk.pl::b914f0e1-18eb-49b1-a2d8-f6a3bd87662f" providerId="AD" clId="Web-{07F94BDC-0685-B294-DBB9-300FCD7E3DF4}" dt="2020-05-23T10:18:41.548" v="64" actId="1076"/>
          <ac:picMkLst>
            <pc:docMk/>
            <pc:sldMk cId="1977723116" sldId="270"/>
            <ac:picMk id="4" creationId="{A9E27851-12D5-41DD-9569-9E1F6DEF0C6F}"/>
          </ac:picMkLst>
        </pc:picChg>
      </pc:sldChg>
      <pc:sldChg chg="addSp modSp add replId">
        <pc:chgData name="JOLANTA DYBIZBAŃSKA-KUKURYK" userId="S::joldybi16@edu.gdansk.pl::b914f0e1-18eb-49b1-a2d8-f6a3bd87662f" providerId="AD" clId="Web-{07F94BDC-0685-B294-DBB9-300FCD7E3DF4}" dt="2020-05-23T10:20:23.219" v="122" actId="1076"/>
        <pc:sldMkLst>
          <pc:docMk/>
          <pc:sldMk cId="561811927" sldId="271"/>
        </pc:sldMkLst>
        <pc:spChg chg="add mod">
          <ac:chgData name="JOLANTA DYBIZBAŃSKA-KUKURYK" userId="S::joldybi16@edu.gdansk.pl::b914f0e1-18eb-49b1-a2d8-f6a3bd87662f" providerId="AD" clId="Web-{07F94BDC-0685-B294-DBB9-300FCD7E3DF4}" dt="2020-05-23T10:20:00.984" v="114" actId="1076"/>
          <ac:spMkLst>
            <pc:docMk/>
            <pc:sldMk cId="561811927" sldId="271"/>
            <ac:spMk id="5" creationId="{74962F43-F3DF-4D42-A53C-A976E0A31510}"/>
          </ac:spMkLst>
        </pc:spChg>
        <pc:picChg chg="mod">
          <ac:chgData name="JOLANTA DYBIZBAŃSKA-KUKURYK" userId="S::joldybi16@edu.gdansk.pl::b914f0e1-18eb-49b1-a2d8-f6a3bd87662f" providerId="AD" clId="Web-{07F94BDC-0685-B294-DBB9-300FCD7E3DF4}" dt="2020-05-23T10:20:21.562" v="121" actId="1076"/>
          <ac:picMkLst>
            <pc:docMk/>
            <pc:sldMk cId="561811927" sldId="271"/>
            <ac:picMk id="2" creationId="{8627A70A-B9D7-47C8-AD72-95A2C9785E4F}"/>
          </ac:picMkLst>
        </pc:picChg>
        <pc:picChg chg="mod">
          <ac:chgData name="JOLANTA DYBIZBAŃSKA-KUKURYK" userId="S::joldybi16@edu.gdansk.pl::b914f0e1-18eb-49b1-a2d8-f6a3bd87662f" providerId="AD" clId="Web-{07F94BDC-0685-B294-DBB9-300FCD7E3DF4}" dt="2020-05-23T10:20:02.719" v="115" actId="1076"/>
          <ac:picMkLst>
            <pc:docMk/>
            <pc:sldMk cId="561811927" sldId="271"/>
            <ac:picMk id="3" creationId="{BFF5FB10-320C-4FAB-BB89-F6519C2FC964}"/>
          </ac:picMkLst>
        </pc:picChg>
        <pc:picChg chg="mod">
          <ac:chgData name="JOLANTA DYBIZBAŃSKA-KUKURYK" userId="S::joldybi16@edu.gdansk.pl::b914f0e1-18eb-49b1-a2d8-f6a3bd87662f" providerId="AD" clId="Web-{07F94BDC-0685-B294-DBB9-300FCD7E3DF4}" dt="2020-05-23T10:19:58.391" v="113" actId="1076"/>
          <ac:picMkLst>
            <pc:docMk/>
            <pc:sldMk cId="561811927" sldId="271"/>
            <ac:picMk id="4" creationId="{A9E27851-12D5-41DD-9569-9E1F6DEF0C6F}"/>
          </ac:picMkLst>
        </pc:picChg>
        <pc:picChg chg="add mod">
          <ac:chgData name="JOLANTA DYBIZBAŃSKA-KUKURYK" userId="S::joldybi16@edu.gdansk.pl::b914f0e1-18eb-49b1-a2d8-f6a3bd87662f" providerId="AD" clId="Web-{07F94BDC-0685-B294-DBB9-300FCD7E3DF4}" dt="2020-05-23T10:20:23.219" v="122" actId="1076"/>
          <ac:picMkLst>
            <pc:docMk/>
            <pc:sldMk cId="561811927" sldId="271"/>
            <ac:picMk id="6" creationId="{B0DC9C83-441F-4E35-9B9C-99693636E84F}"/>
          </ac:picMkLst>
        </pc:picChg>
      </pc:sldChg>
    </pc:docChg>
  </pc:docChgLst>
  <pc:docChgLst>
    <pc:chgData name="JOLANTA DYBIZBAŃSKA-KUKURYK" userId="S::joldybi16@edu.gdansk.pl::b914f0e1-18eb-49b1-a2d8-f6a3bd87662f" providerId="AD" clId="Web-{64698BFA-2758-C7A6-5C44-95B078C04366}"/>
    <pc:docChg chg="addSld modSld">
      <pc:chgData name="JOLANTA DYBIZBAŃSKA-KUKURYK" userId="S::joldybi16@edu.gdansk.pl::b914f0e1-18eb-49b1-a2d8-f6a3bd87662f" providerId="AD" clId="Web-{64698BFA-2758-C7A6-5C44-95B078C04366}" dt="2020-05-23T10:10:56.710" v="449" actId="14100"/>
      <pc:docMkLst>
        <pc:docMk/>
      </pc:docMkLst>
      <pc:sldChg chg="addSp delSp modSp mod setBg">
        <pc:chgData name="JOLANTA DYBIZBAŃSKA-KUKURYK" userId="S::joldybi16@edu.gdansk.pl::b914f0e1-18eb-49b1-a2d8-f6a3bd87662f" providerId="AD" clId="Web-{64698BFA-2758-C7A6-5C44-95B078C04366}" dt="2020-05-23T09:48:36.787" v="100"/>
        <pc:sldMkLst>
          <pc:docMk/>
          <pc:sldMk cId="650317164" sldId="256"/>
        </pc:sldMkLst>
        <pc:spChg chg="mod ord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2" creationId="{00000000-0000-0000-0000-000000000000}"/>
          </ac:spMkLst>
        </pc:spChg>
        <pc:spChg chg="mod ord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3" creationId="{00000000-0000-0000-0000-000000000000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9" creationId="{07322A9E-F1EC-405E-8971-BA906EFFCCB8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11" creationId="{A5704422-1118-4FD1-95AD-29A064EB80D9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13" creationId="{A88B2AAA-B805-498E-A9E6-98B885855498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15" creationId="{9B8051E0-19D7-43E1-BFD9-E6DBFEB3A3F1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17" creationId="{4EDB2B02-86A2-46F5-A4BE-B7D9B10411D6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19" creationId="{43954639-FB5D-41F4-9560-6F6DFE778425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21" creationId="{E898931C-0323-41FA-A036-20F818B1FF81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23" creationId="{89AFE9DD-0792-4B98-B4EB-97ACA17E6AA8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25" creationId="{3981F5C4-9AE1-404E-AF44-A4E6DB374F9D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27" creationId="{763C1781-8726-4FAC-8C45-FF40376BE409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29" creationId="{301491B5-56C7-43DC-A3D9-861EECCA056A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31" creationId="{237E2353-22DF-46E0-A200-FB30F8F394E2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33" creationId="{DD6138DB-057B-45F7-A5F4-E7BFDA20D02C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35" creationId="{79A54AB1-B64F-4843-BFAB-81CB74E66B65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71" v="99"/>
          <ac:spMkLst>
            <pc:docMk/>
            <pc:sldMk cId="650317164" sldId="256"/>
            <ac:spMk id="37" creationId="{6234BCC6-39B9-47D9-8BF8-C665401AE23C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71" v="99"/>
          <ac:spMkLst>
            <pc:docMk/>
            <pc:sldMk cId="650317164" sldId="256"/>
            <ac:spMk id="38" creationId="{72A9CE9D-DAC3-40AF-B504-78A64A909F9D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09:48:36.787" v="100"/>
          <ac:spMkLst>
            <pc:docMk/>
            <pc:sldMk cId="650317164" sldId="256"/>
            <ac:spMk id="39" creationId="{823AC064-BC96-4F32-8AE1-B2FD38754823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27.349" v="97"/>
          <ac:spMkLst>
            <pc:docMk/>
            <pc:sldMk cId="650317164" sldId="256"/>
            <ac:spMk id="40" creationId="{41F18803-BE79-4916-AE6B-5DE238B367F0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27.349" v="97"/>
          <ac:spMkLst>
            <pc:docMk/>
            <pc:sldMk cId="650317164" sldId="256"/>
            <ac:spMk id="42" creationId="{C15229F3-7A2E-4558-98FE-7A5F69409DCE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71" v="99"/>
          <ac:spMkLst>
            <pc:docMk/>
            <pc:sldMk cId="650317164" sldId="256"/>
            <ac:spMk id="44" creationId="{506D7452-6CDE-4381-86CE-07B2459383D5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71" v="99"/>
          <ac:spMkLst>
            <pc:docMk/>
            <pc:sldMk cId="650317164" sldId="256"/>
            <ac:spMk id="46" creationId="{762DA937-8B55-4317-BD32-98D7AF30E39E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48:36.771" v="99"/>
          <ac:spMkLst>
            <pc:docMk/>
            <pc:sldMk cId="650317164" sldId="256"/>
            <ac:spMk id="48" creationId="{C52EE5A8-045B-4D39-8ED1-513334085EEC}"/>
          </ac:spMkLst>
        </pc:spChg>
        <pc:picChg chg="add mod">
          <ac:chgData name="JOLANTA DYBIZBAŃSKA-KUKURYK" userId="S::joldybi16@edu.gdansk.pl::b914f0e1-18eb-49b1-a2d8-f6a3bd87662f" providerId="AD" clId="Web-{64698BFA-2758-C7A6-5C44-95B078C04366}" dt="2020-05-23T09:48:36.787" v="100"/>
          <ac:picMkLst>
            <pc:docMk/>
            <pc:sldMk cId="650317164" sldId="256"/>
            <ac:picMk id="4" creationId="{8659707F-B906-4880-81C2-AF6C7A7FA09D}"/>
          </ac:picMkLst>
        </pc:picChg>
        <pc:picChg chg="add del mod">
          <ac:chgData name="JOLANTA DYBIZBAŃSKA-KUKURYK" userId="S::joldybi16@edu.gdansk.pl::b914f0e1-18eb-49b1-a2d8-f6a3bd87662f" providerId="AD" clId="Web-{64698BFA-2758-C7A6-5C44-95B078C04366}" dt="2020-05-23T09:47:33.208" v="81"/>
          <ac:picMkLst>
            <pc:docMk/>
            <pc:sldMk cId="650317164" sldId="256"/>
            <ac:picMk id="5" creationId="{78C7FEFB-A665-44DD-9691-39093D6AAAF9}"/>
          </ac:picMkLst>
        </pc:picChg>
        <pc:picChg chg="add mod ord">
          <ac:chgData name="JOLANTA DYBIZBAŃSKA-KUKURYK" userId="S::joldybi16@edu.gdansk.pl::b914f0e1-18eb-49b1-a2d8-f6a3bd87662f" providerId="AD" clId="Web-{64698BFA-2758-C7A6-5C44-95B078C04366}" dt="2020-05-23T09:48:36.787" v="100"/>
          <ac:picMkLst>
            <pc:docMk/>
            <pc:sldMk cId="650317164" sldId="256"/>
            <ac:picMk id="6" creationId="{44420D53-C12A-4CFF-977F-ADB289B4C675}"/>
          </ac:picMkLst>
        </pc:picChg>
        <pc:cxnChg chg="add">
          <ac:chgData name="JOLANTA DYBIZBAŃSKA-KUKURYK" userId="S::joldybi16@edu.gdansk.pl::b914f0e1-18eb-49b1-a2d8-f6a3bd87662f" providerId="AD" clId="Web-{64698BFA-2758-C7A6-5C44-95B078C04366}" dt="2020-05-23T09:48:36.787" v="100"/>
          <ac:cxnSpMkLst>
            <pc:docMk/>
            <pc:sldMk cId="650317164" sldId="256"/>
            <ac:cxnSpMk id="41" creationId="{7E7C77BC-7138-40B1-A15B-20F57A494629}"/>
          </ac:cxnSpMkLst>
        </pc:cxnChg>
        <pc:cxnChg chg="add">
          <ac:chgData name="JOLANTA DYBIZBAŃSKA-KUKURYK" userId="S::joldybi16@edu.gdansk.pl::b914f0e1-18eb-49b1-a2d8-f6a3bd87662f" providerId="AD" clId="Web-{64698BFA-2758-C7A6-5C44-95B078C04366}" dt="2020-05-23T09:48:36.787" v="100"/>
          <ac:cxnSpMkLst>
            <pc:docMk/>
            <pc:sldMk cId="650317164" sldId="256"/>
            <ac:cxnSpMk id="43" creationId="{DB146403-F3D6-484B-B2ED-97F9565D0370}"/>
          </ac:cxnSpMkLst>
        </pc:cxnChg>
      </pc:sldChg>
      <pc:sldChg chg="addSp modSp new mod setBg">
        <pc:chgData name="JOLANTA DYBIZBAŃSKA-KUKURYK" userId="S::joldybi16@edu.gdansk.pl::b914f0e1-18eb-49b1-a2d8-f6a3bd87662f" providerId="AD" clId="Web-{64698BFA-2758-C7A6-5C44-95B078C04366}" dt="2020-05-23T09:49:28.897" v="105"/>
        <pc:sldMkLst>
          <pc:docMk/>
          <pc:sldMk cId="3852712664" sldId="257"/>
        </pc:sldMkLst>
        <pc:picChg chg="add mod">
          <ac:chgData name="JOLANTA DYBIZBAŃSKA-KUKURYK" userId="S::joldybi16@edu.gdansk.pl::b914f0e1-18eb-49b1-a2d8-f6a3bd87662f" providerId="AD" clId="Web-{64698BFA-2758-C7A6-5C44-95B078C04366}" dt="2020-05-23T09:49:28.897" v="105"/>
          <ac:picMkLst>
            <pc:docMk/>
            <pc:sldMk cId="3852712664" sldId="257"/>
            <ac:picMk id="2" creationId="{0F547649-4C60-4D71-A5E1-6CDE79EC212E}"/>
          </ac:picMkLst>
        </pc:picChg>
        <pc:picChg chg="add mod">
          <ac:chgData name="JOLANTA DYBIZBAŃSKA-KUKURYK" userId="S::joldybi16@edu.gdansk.pl::b914f0e1-18eb-49b1-a2d8-f6a3bd87662f" providerId="AD" clId="Web-{64698BFA-2758-C7A6-5C44-95B078C04366}" dt="2020-05-23T09:49:28.897" v="105"/>
          <ac:picMkLst>
            <pc:docMk/>
            <pc:sldMk cId="3852712664" sldId="257"/>
            <ac:picMk id="3" creationId="{0E43CC7B-6811-4F84-95FA-C0C9E19A59A3}"/>
          </ac:picMkLst>
        </pc:picChg>
      </pc:sldChg>
      <pc:sldChg chg="addSp delSp modSp new mod setBg">
        <pc:chgData name="JOLANTA DYBIZBAŃSKA-KUKURYK" userId="S::joldybi16@edu.gdansk.pl::b914f0e1-18eb-49b1-a2d8-f6a3bd87662f" providerId="AD" clId="Web-{64698BFA-2758-C7A6-5C44-95B078C04366}" dt="2020-05-23T09:52:46.383" v="229"/>
        <pc:sldMkLst>
          <pc:docMk/>
          <pc:sldMk cId="2347427271" sldId="258"/>
        </pc:sldMkLst>
        <pc:spChg chg="add mod">
          <ac:chgData name="JOLANTA DYBIZBAŃSKA-KUKURYK" userId="S::joldybi16@edu.gdansk.pl::b914f0e1-18eb-49b1-a2d8-f6a3bd87662f" providerId="AD" clId="Web-{64698BFA-2758-C7A6-5C44-95B078C04366}" dt="2020-05-23T09:52:46.383" v="229"/>
          <ac:spMkLst>
            <pc:docMk/>
            <pc:sldMk cId="2347427271" sldId="258"/>
            <ac:spMk id="4" creationId="{85BD6DC5-9F09-4E2B-845F-79D4606C3697}"/>
          </ac:spMkLst>
        </pc:spChg>
        <pc:spChg chg="add mod">
          <ac:chgData name="JOLANTA DYBIZBAŃSKA-KUKURYK" userId="S::joldybi16@edu.gdansk.pl::b914f0e1-18eb-49b1-a2d8-f6a3bd87662f" providerId="AD" clId="Web-{64698BFA-2758-C7A6-5C44-95B078C04366}" dt="2020-05-23T09:52:46.383" v="229"/>
          <ac:spMkLst>
            <pc:docMk/>
            <pc:sldMk cId="2347427271" sldId="258"/>
            <ac:spMk id="5" creationId="{E4F29DC6-E00A-49C5-BAA3-156B22F53CDC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52:46.383" v="228"/>
          <ac:spMkLst>
            <pc:docMk/>
            <pc:sldMk cId="2347427271" sldId="258"/>
            <ac:spMk id="11" creationId="{799448F2-0E5B-42DA-B2D1-11A14E947BD4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52:46.383" v="228"/>
          <ac:spMkLst>
            <pc:docMk/>
            <pc:sldMk cId="2347427271" sldId="258"/>
            <ac:spMk id="13" creationId="{4E8A7552-20E1-4F34-ADAB-C1DB6634D47E}"/>
          </ac:spMkLst>
        </pc:spChg>
        <pc:picChg chg="add mod ord">
          <ac:chgData name="JOLANTA DYBIZBAŃSKA-KUKURYK" userId="S::joldybi16@edu.gdansk.pl::b914f0e1-18eb-49b1-a2d8-f6a3bd87662f" providerId="AD" clId="Web-{64698BFA-2758-C7A6-5C44-95B078C04366}" dt="2020-05-23T09:52:46.383" v="229"/>
          <ac:picMkLst>
            <pc:docMk/>
            <pc:sldMk cId="2347427271" sldId="258"/>
            <ac:picMk id="2" creationId="{142DCEC8-5C19-4503-9D90-815592C1EFC9}"/>
          </ac:picMkLst>
        </pc:picChg>
        <pc:picChg chg="add mod">
          <ac:chgData name="JOLANTA DYBIZBAŃSKA-KUKURYK" userId="S::joldybi16@edu.gdansk.pl::b914f0e1-18eb-49b1-a2d8-f6a3bd87662f" providerId="AD" clId="Web-{64698BFA-2758-C7A6-5C44-95B078C04366}" dt="2020-05-23T09:52:46.383" v="229"/>
          <ac:picMkLst>
            <pc:docMk/>
            <pc:sldMk cId="2347427271" sldId="258"/>
            <ac:picMk id="3" creationId="{E8767672-8B67-4617-9897-8DFE4A31E623}"/>
          </ac:picMkLst>
        </pc:picChg>
        <pc:picChg chg="add mod ord">
          <ac:chgData name="JOLANTA DYBIZBAŃSKA-KUKURYK" userId="S::joldybi16@edu.gdansk.pl::b914f0e1-18eb-49b1-a2d8-f6a3bd87662f" providerId="AD" clId="Web-{64698BFA-2758-C7A6-5C44-95B078C04366}" dt="2020-05-23T09:52:46.383" v="229"/>
          <ac:picMkLst>
            <pc:docMk/>
            <pc:sldMk cId="2347427271" sldId="258"/>
            <ac:picMk id="6" creationId="{4230B05A-8A41-407C-99C1-8ADBEECDA41A}"/>
          </ac:picMkLst>
        </pc:picChg>
      </pc:sldChg>
      <pc:sldChg chg="addSp delSp modSp new mod setBg">
        <pc:chgData name="JOLANTA DYBIZBAŃSKA-KUKURYK" userId="S::joldybi16@edu.gdansk.pl::b914f0e1-18eb-49b1-a2d8-f6a3bd87662f" providerId="AD" clId="Web-{64698BFA-2758-C7A6-5C44-95B078C04366}" dt="2020-05-23T09:56:05.137" v="296" actId="1076"/>
        <pc:sldMkLst>
          <pc:docMk/>
          <pc:sldMk cId="3978271576" sldId="259"/>
        </pc:sldMkLst>
        <pc:spChg chg="add mod">
          <ac:chgData name="JOLANTA DYBIZBAŃSKA-KUKURYK" userId="S::joldybi16@edu.gdansk.pl::b914f0e1-18eb-49b1-a2d8-f6a3bd87662f" providerId="AD" clId="Web-{64698BFA-2758-C7A6-5C44-95B078C04366}" dt="2020-05-23T09:56:05.137" v="296" actId="1076"/>
          <ac:spMkLst>
            <pc:docMk/>
            <pc:sldMk cId="3978271576" sldId="259"/>
            <ac:spMk id="4" creationId="{888B5097-C3E3-4C9C-9CF1-AA707581D3DF}"/>
          </ac:spMkLst>
        </pc:spChg>
        <pc:spChg chg="add del mod">
          <ac:chgData name="JOLANTA DYBIZBAŃSKA-KUKURYK" userId="S::joldybi16@edu.gdansk.pl::b914f0e1-18eb-49b1-a2d8-f6a3bd87662f" providerId="AD" clId="Web-{64698BFA-2758-C7A6-5C44-95B078C04366}" dt="2020-05-23T09:55:00.573" v="289"/>
          <ac:spMkLst>
            <pc:docMk/>
            <pc:sldMk cId="3978271576" sldId="259"/>
            <ac:spMk id="5" creationId="{844884F7-476C-468E-B30B-B265B327DDDC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55:38.903" v="294"/>
          <ac:spMkLst>
            <pc:docMk/>
            <pc:sldMk cId="3978271576" sldId="259"/>
            <ac:spMk id="9" creationId="{71FC7D98-7B8B-402A-90FC-F027482F2142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09:55:38.903" v="294"/>
          <ac:spMkLst>
            <pc:docMk/>
            <pc:sldMk cId="3978271576" sldId="259"/>
            <ac:spMk id="11" creationId="{AD7356EA-285B-4E5D-8FEC-104659A4FD2C}"/>
          </ac:spMkLst>
        </pc:spChg>
        <pc:picChg chg="add del mod">
          <ac:chgData name="JOLANTA DYBIZBAŃSKA-KUKURYK" userId="S::joldybi16@edu.gdansk.pl::b914f0e1-18eb-49b1-a2d8-f6a3bd87662f" providerId="AD" clId="Web-{64698BFA-2758-C7A6-5C44-95B078C04366}" dt="2020-05-23T09:53:32.337" v="232"/>
          <ac:picMkLst>
            <pc:docMk/>
            <pc:sldMk cId="3978271576" sldId="259"/>
            <ac:picMk id="2" creationId="{372F77EB-FB2D-456C-B93A-8463A3238189}"/>
          </ac:picMkLst>
        </pc:picChg>
        <pc:picChg chg="add mod ord">
          <ac:chgData name="JOLANTA DYBIZBAŃSKA-KUKURYK" userId="S::joldybi16@edu.gdansk.pl::b914f0e1-18eb-49b1-a2d8-f6a3bd87662f" providerId="AD" clId="Web-{64698BFA-2758-C7A6-5C44-95B078C04366}" dt="2020-05-23T09:55:38.903" v="294"/>
          <ac:picMkLst>
            <pc:docMk/>
            <pc:sldMk cId="3978271576" sldId="259"/>
            <ac:picMk id="3" creationId="{9F0C6E19-A51D-404F-BD6A-C0213D8BA10E}"/>
          </ac:picMkLst>
        </pc:picChg>
      </pc:sldChg>
      <pc:sldChg chg="addSp modSp new mod setBg">
        <pc:chgData name="JOLANTA DYBIZBAŃSKA-KUKURYK" userId="S::joldybi16@edu.gdansk.pl::b914f0e1-18eb-49b1-a2d8-f6a3bd87662f" providerId="AD" clId="Web-{64698BFA-2758-C7A6-5C44-95B078C04366}" dt="2020-05-23T10:01:13.641" v="382"/>
        <pc:sldMkLst>
          <pc:docMk/>
          <pc:sldMk cId="1490072791" sldId="260"/>
        </pc:sldMkLst>
        <pc:spChg chg="add mod">
          <ac:chgData name="JOLANTA DYBIZBAŃSKA-KUKURYK" userId="S::joldybi16@edu.gdansk.pl::b914f0e1-18eb-49b1-a2d8-f6a3bd87662f" providerId="AD" clId="Web-{64698BFA-2758-C7A6-5C44-95B078C04366}" dt="2020-05-23T10:01:13.641" v="382"/>
          <ac:spMkLst>
            <pc:docMk/>
            <pc:sldMk cId="1490072791" sldId="260"/>
            <ac:spMk id="3" creationId="{DB454F10-5150-456B-8A12-EF7CA9AC6CF2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1:13.641" v="382"/>
          <ac:spMkLst>
            <pc:docMk/>
            <pc:sldMk cId="1490072791" sldId="260"/>
            <ac:spMk id="8" creationId="{5A92BC41-5AE1-432E-87C7-12BF9E03D928}"/>
          </ac:spMkLst>
        </pc:spChg>
        <pc:picChg chg="add mod ord">
          <ac:chgData name="JOLANTA DYBIZBAŃSKA-KUKURYK" userId="S::joldybi16@edu.gdansk.pl::b914f0e1-18eb-49b1-a2d8-f6a3bd87662f" providerId="AD" clId="Web-{64698BFA-2758-C7A6-5C44-95B078C04366}" dt="2020-05-23T10:01:13.641" v="382"/>
          <ac:picMkLst>
            <pc:docMk/>
            <pc:sldMk cId="1490072791" sldId="260"/>
            <ac:picMk id="2" creationId="{DF046490-FAE6-4BD4-85FB-956626C2A4BF}"/>
          </ac:picMkLst>
        </pc:picChg>
        <pc:cxnChg chg="add">
          <ac:chgData name="JOLANTA DYBIZBAŃSKA-KUKURYK" userId="S::joldybi16@edu.gdansk.pl::b914f0e1-18eb-49b1-a2d8-f6a3bd87662f" providerId="AD" clId="Web-{64698BFA-2758-C7A6-5C44-95B078C04366}" dt="2020-05-23T10:01:13.641" v="382"/>
          <ac:cxnSpMkLst>
            <pc:docMk/>
            <pc:sldMk cId="1490072791" sldId="260"/>
            <ac:cxnSpMk id="10" creationId="{DC0E1208-0B30-4396-AE7C-AEBFFAEE66DB}"/>
          </ac:cxnSpMkLst>
        </pc:cxnChg>
      </pc:sldChg>
      <pc:sldChg chg="addSp delSp modSp new mod setBg">
        <pc:chgData name="JOLANTA DYBIZBAŃSKA-KUKURYK" userId="S::joldybi16@edu.gdansk.pl::b914f0e1-18eb-49b1-a2d8-f6a3bd87662f" providerId="AD" clId="Web-{64698BFA-2758-C7A6-5C44-95B078C04366}" dt="2020-05-23T10:01:06.907" v="381"/>
        <pc:sldMkLst>
          <pc:docMk/>
          <pc:sldMk cId="408917016" sldId="261"/>
        </pc:sldMkLst>
        <pc:spChg chg="add mod">
          <ac:chgData name="JOLANTA DYBIZBAŃSKA-KUKURYK" userId="S::joldybi16@edu.gdansk.pl::b914f0e1-18eb-49b1-a2d8-f6a3bd87662f" providerId="AD" clId="Web-{64698BFA-2758-C7A6-5C44-95B078C04366}" dt="2020-05-23T10:01:06.907" v="381"/>
          <ac:spMkLst>
            <pc:docMk/>
            <pc:sldMk cId="408917016" sldId="261"/>
            <ac:spMk id="4" creationId="{DC621CDD-7C7E-471B-8ECF-29D3D8044FCF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1:06.907" v="381"/>
          <ac:spMkLst>
            <pc:docMk/>
            <pc:sldMk cId="408917016" sldId="261"/>
            <ac:spMk id="9" creationId="{5A92BC41-5AE1-432E-87C7-12BF9E03D928}"/>
          </ac:spMkLst>
        </pc:spChg>
        <pc:picChg chg="add mod ord">
          <ac:chgData name="JOLANTA DYBIZBAŃSKA-KUKURYK" userId="S::joldybi16@edu.gdansk.pl::b914f0e1-18eb-49b1-a2d8-f6a3bd87662f" providerId="AD" clId="Web-{64698BFA-2758-C7A6-5C44-95B078C04366}" dt="2020-05-23T10:01:06.907" v="381"/>
          <ac:picMkLst>
            <pc:docMk/>
            <pc:sldMk cId="408917016" sldId="261"/>
            <ac:picMk id="2" creationId="{3D5D4868-16D4-4012-8F6D-E2A0041D85F2}"/>
          </ac:picMkLst>
        </pc:picChg>
        <pc:picChg chg="add del mod">
          <ac:chgData name="JOLANTA DYBIZBAŃSKA-KUKURYK" userId="S::joldybi16@edu.gdansk.pl::b914f0e1-18eb-49b1-a2d8-f6a3bd87662f" providerId="AD" clId="Web-{64698BFA-2758-C7A6-5C44-95B078C04366}" dt="2020-05-23T09:58:11.514" v="313"/>
          <ac:picMkLst>
            <pc:docMk/>
            <pc:sldMk cId="408917016" sldId="261"/>
            <ac:picMk id="3" creationId="{32ADD191-C2CA-4A91-8493-91DC9AC100B5}"/>
          </ac:picMkLst>
        </pc:picChg>
        <pc:cxnChg chg="add">
          <ac:chgData name="JOLANTA DYBIZBAŃSKA-KUKURYK" userId="S::joldybi16@edu.gdansk.pl::b914f0e1-18eb-49b1-a2d8-f6a3bd87662f" providerId="AD" clId="Web-{64698BFA-2758-C7A6-5C44-95B078C04366}" dt="2020-05-23T10:01:06.907" v="381"/>
          <ac:cxnSpMkLst>
            <pc:docMk/>
            <pc:sldMk cId="408917016" sldId="261"/>
            <ac:cxnSpMk id="11" creationId="{DC0E1208-0B30-4396-AE7C-AEBFFAEE66DB}"/>
          </ac:cxnSpMkLst>
        </pc:cxnChg>
      </pc:sldChg>
      <pc:sldChg chg="addSp delSp modSp new mod setBg">
        <pc:chgData name="JOLANTA DYBIZBAŃSKA-KUKURYK" userId="S::joldybi16@edu.gdansk.pl::b914f0e1-18eb-49b1-a2d8-f6a3bd87662f" providerId="AD" clId="Web-{64698BFA-2758-C7A6-5C44-95B078C04366}" dt="2020-05-23T10:01:52.657" v="391"/>
        <pc:sldMkLst>
          <pc:docMk/>
          <pc:sldMk cId="3868313999" sldId="262"/>
        </pc:sldMkLst>
        <pc:spChg chg="add mod">
          <ac:chgData name="JOLANTA DYBIZBAŃSKA-KUKURYK" userId="S::joldybi16@edu.gdansk.pl::b914f0e1-18eb-49b1-a2d8-f6a3bd87662f" providerId="AD" clId="Web-{64698BFA-2758-C7A6-5C44-95B078C04366}" dt="2020-05-23T10:01:52.657" v="391"/>
          <ac:spMkLst>
            <pc:docMk/>
            <pc:sldMk cId="3868313999" sldId="262"/>
            <ac:spMk id="4" creationId="{EB405B2F-4C2E-461B-A48B-162616F8D63B}"/>
          </ac:spMkLst>
        </pc:spChg>
        <pc:spChg chg="add mod">
          <ac:chgData name="JOLANTA DYBIZBAŃSKA-KUKURYK" userId="S::joldybi16@edu.gdansk.pl::b914f0e1-18eb-49b1-a2d8-f6a3bd87662f" providerId="AD" clId="Web-{64698BFA-2758-C7A6-5C44-95B078C04366}" dt="2020-05-23T10:01:52.657" v="391"/>
          <ac:spMkLst>
            <pc:docMk/>
            <pc:sldMk cId="3868313999" sldId="262"/>
            <ac:spMk id="5" creationId="{61BA1AA0-6F2A-450D-925F-74B7F370AC19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1:52.657" v="391"/>
          <ac:spMkLst>
            <pc:docMk/>
            <pc:sldMk cId="3868313999" sldId="262"/>
            <ac:spMk id="7" creationId="{A9F529C3-C941-49FD-8C67-82F134F64BDB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1:52.657" v="391"/>
          <ac:spMkLst>
            <pc:docMk/>
            <pc:sldMk cId="3868313999" sldId="262"/>
            <ac:spMk id="8" creationId="{20586029-32A0-47E5-9AEC-AE3ABA6B94D0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10:01:52.641" v="390"/>
          <ac:spMkLst>
            <pc:docMk/>
            <pc:sldMk cId="3868313999" sldId="262"/>
            <ac:spMk id="10" creationId="{E97C36FC-DEAA-4DCA-B0AB-7F9357FA4016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10:01:52.641" v="390"/>
          <ac:spMkLst>
            <pc:docMk/>
            <pc:sldMk cId="3868313999" sldId="262"/>
            <ac:spMk id="12" creationId="{278C38CD-A630-49FF-8417-6792A2B13FCA}"/>
          </ac:spMkLst>
        </pc:spChg>
        <pc:picChg chg="add mod ord">
          <ac:chgData name="JOLANTA DYBIZBAŃSKA-KUKURYK" userId="S::joldybi16@edu.gdansk.pl::b914f0e1-18eb-49b1-a2d8-f6a3bd87662f" providerId="AD" clId="Web-{64698BFA-2758-C7A6-5C44-95B078C04366}" dt="2020-05-23T10:01:52.657" v="391"/>
          <ac:picMkLst>
            <pc:docMk/>
            <pc:sldMk cId="3868313999" sldId="262"/>
            <ac:picMk id="2" creationId="{1F61C125-A8C4-40E5-A78B-127498C07600}"/>
          </ac:picMkLst>
        </pc:picChg>
        <pc:picChg chg="add mod">
          <ac:chgData name="JOLANTA DYBIZBAŃSKA-KUKURYK" userId="S::joldybi16@edu.gdansk.pl::b914f0e1-18eb-49b1-a2d8-f6a3bd87662f" providerId="AD" clId="Web-{64698BFA-2758-C7A6-5C44-95B078C04366}" dt="2020-05-23T10:01:52.657" v="391"/>
          <ac:picMkLst>
            <pc:docMk/>
            <pc:sldMk cId="3868313999" sldId="262"/>
            <ac:picMk id="3" creationId="{839BBB94-EAD0-4A14-B286-184B10B91C3E}"/>
          </ac:picMkLst>
        </pc:picChg>
        <pc:cxnChg chg="add">
          <ac:chgData name="JOLANTA DYBIZBAŃSKA-KUKURYK" userId="S::joldybi16@edu.gdansk.pl::b914f0e1-18eb-49b1-a2d8-f6a3bd87662f" providerId="AD" clId="Web-{64698BFA-2758-C7A6-5C44-95B078C04366}" dt="2020-05-23T10:01:52.657" v="391"/>
          <ac:cxnSpMkLst>
            <pc:docMk/>
            <pc:sldMk cId="3868313999" sldId="262"/>
            <ac:cxnSpMk id="14" creationId="{8C730EAB-A532-4295-A302-FB4B90DB9F5E}"/>
          </ac:cxnSpMkLst>
        </pc:cxnChg>
      </pc:sldChg>
      <pc:sldChg chg="addSp modSp new mod setBg">
        <pc:chgData name="JOLANTA DYBIZBAŃSKA-KUKURYK" userId="S::joldybi16@edu.gdansk.pl::b914f0e1-18eb-49b1-a2d8-f6a3bd87662f" providerId="AD" clId="Web-{64698BFA-2758-C7A6-5C44-95B078C04366}" dt="2020-05-23T10:04:48.065" v="403"/>
        <pc:sldMkLst>
          <pc:docMk/>
          <pc:sldMk cId="1038666860" sldId="263"/>
        </pc:sldMkLst>
        <pc:spChg chg="add">
          <ac:chgData name="JOLANTA DYBIZBAŃSKA-KUKURYK" userId="S::joldybi16@edu.gdansk.pl::b914f0e1-18eb-49b1-a2d8-f6a3bd87662f" providerId="AD" clId="Web-{64698BFA-2758-C7A6-5C44-95B078C04366}" dt="2020-05-23T10:04:48.065" v="403"/>
          <ac:spMkLst>
            <pc:docMk/>
            <pc:sldMk cId="1038666860" sldId="263"/>
            <ac:spMk id="8" creationId="{5F9CFCE6-877F-4858-B8BD-2C52CA8AFBC4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4:48.065" v="403"/>
          <ac:spMkLst>
            <pc:docMk/>
            <pc:sldMk cId="1038666860" sldId="263"/>
            <ac:spMk id="10" creationId="{8213F8A0-12AE-4514-8372-0DD766EC28EE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4:48.065" v="403"/>
          <ac:spMkLst>
            <pc:docMk/>
            <pc:sldMk cId="1038666860" sldId="263"/>
            <ac:spMk id="12" creationId="{9EFF17D4-9A8C-4CE5-B096-D8CCD4400437}"/>
          </ac:spMkLst>
        </pc:spChg>
        <pc:picChg chg="add mod">
          <ac:chgData name="JOLANTA DYBIZBAŃSKA-KUKURYK" userId="S::joldybi16@edu.gdansk.pl::b914f0e1-18eb-49b1-a2d8-f6a3bd87662f" providerId="AD" clId="Web-{64698BFA-2758-C7A6-5C44-95B078C04366}" dt="2020-05-23T10:04:48.065" v="403"/>
          <ac:picMkLst>
            <pc:docMk/>
            <pc:sldMk cId="1038666860" sldId="263"/>
            <ac:picMk id="2" creationId="{76BF28AD-5812-492B-AAE3-9E7C0CD070EB}"/>
          </ac:picMkLst>
        </pc:picChg>
        <pc:picChg chg="add mod">
          <ac:chgData name="JOLANTA DYBIZBAŃSKA-KUKURYK" userId="S::joldybi16@edu.gdansk.pl::b914f0e1-18eb-49b1-a2d8-f6a3bd87662f" providerId="AD" clId="Web-{64698BFA-2758-C7A6-5C44-95B078C04366}" dt="2020-05-23T10:04:48.065" v="403"/>
          <ac:picMkLst>
            <pc:docMk/>
            <pc:sldMk cId="1038666860" sldId="263"/>
            <ac:picMk id="3" creationId="{3AB3A67C-3F16-4DED-A404-B9581728EACB}"/>
          </ac:picMkLst>
        </pc:picChg>
      </pc:sldChg>
      <pc:sldChg chg="addSp delSp modSp new mod setBg">
        <pc:chgData name="JOLANTA DYBIZBAŃSKA-KUKURYK" userId="S::joldybi16@edu.gdansk.pl::b914f0e1-18eb-49b1-a2d8-f6a3bd87662f" providerId="AD" clId="Web-{64698BFA-2758-C7A6-5C44-95B078C04366}" dt="2020-05-23T10:06:13.801" v="420"/>
        <pc:sldMkLst>
          <pc:docMk/>
          <pc:sldMk cId="3510048722" sldId="264"/>
        </pc:sldMkLst>
        <pc:spChg chg="add del">
          <ac:chgData name="JOLANTA DYBIZBAŃSKA-KUKURYK" userId="S::joldybi16@edu.gdansk.pl::b914f0e1-18eb-49b1-a2d8-f6a3bd87662f" providerId="AD" clId="Web-{64698BFA-2758-C7A6-5C44-95B078C04366}" dt="2020-05-23T10:06:13.801" v="419"/>
          <ac:spMkLst>
            <pc:docMk/>
            <pc:sldMk cId="3510048722" sldId="264"/>
            <ac:spMk id="8" creationId="{5F9CFCE6-877F-4858-B8BD-2C52CA8AFBC4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10:06:13.801" v="419"/>
          <ac:spMkLst>
            <pc:docMk/>
            <pc:sldMk cId="3510048722" sldId="264"/>
            <ac:spMk id="10" creationId="{8213F8A0-12AE-4514-8372-0DD766EC28EE}"/>
          </ac:spMkLst>
        </pc:spChg>
        <pc:spChg chg="add del">
          <ac:chgData name="JOLANTA DYBIZBAŃSKA-KUKURYK" userId="S::joldybi16@edu.gdansk.pl::b914f0e1-18eb-49b1-a2d8-f6a3bd87662f" providerId="AD" clId="Web-{64698BFA-2758-C7A6-5C44-95B078C04366}" dt="2020-05-23T10:06:13.801" v="419"/>
          <ac:spMkLst>
            <pc:docMk/>
            <pc:sldMk cId="3510048722" sldId="264"/>
            <ac:spMk id="12" creationId="{9EFF17D4-9A8C-4CE5-B096-D8CCD4400437}"/>
          </ac:spMkLst>
        </pc:spChg>
        <pc:picChg chg="add mod">
          <ac:chgData name="JOLANTA DYBIZBAŃSKA-KUKURYK" userId="S::joldybi16@edu.gdansk.pl::b914f0e1-18eb-49b1-a2d8-f6a3bd87662f" providerId="AD" clId="Web-{64698BFA-2758-C7A6-5C44-95B078C04366}" dt="2020-05-23T10:06:13.801" v="420"/>
          <ac:picMkLst>
            <pc:docMk/>
            <pc:sldMk cId="3510048722" sldId="264"/>
            <ac:picMk id="2" creationId="{FF06BDB7-BE51-4EFC-9C75-62727AC5AADE}"/>
          </ac:picMkLst>
        </pc:picChg>
        <pc:picChg chg="add mod">
          <ac:chgData name="JOLANTA DYBIZBAŃSKA-KUKURYK" userId="S::joldybi16@edu.gdansk.pl::b914f0e1-18eb-49b1-a2d8-f6a3bd87662f" providerId="AD" clId="Web-{64698BFA-2758-C7A6-5C44-95B078C04366}" dt="2020-05-23T10:06:13.801" v="420"/>
          <ac:picMkLst>
            <pc:docMk/>
            <pc:sldMk cId="3510048722" sldId="264"/>
            <ac:picMk id="3" creationId="{CABD1688-2F0E-467C-8B18-54AFAF92D15C}"/>
          </ac:picMkLst>
        </pc:picChg>
      </pc:sldChg>
      <pc:sldChg chg="addSp modSp new mod setBg">
        <pc:chgData name="JOLANTA DYBIZBAŃSKA-KUKURYK" userId="S::joldybi16@edu.gdansk.pl::b914f0e1-18eb-49b1-a2d8-f6a3bd87662f" providerId="AD" clId="Web-{64698BFA-2758-C7A6-5C44-95B078C04366}" dt="2020-05-23T10:06:56.442" v="426"/>
        <pc:sldMkLst>
          <pc:docMk/>
          <pc:sldMk cId="1916931052" sldId="265"/>
        </pc:sldMkLst>
        <pc:spChg chg="add">
          <ac:chgData name="JOLANTA DYBIZBAŃSKA-KUKURYK" userId="S::joldybi16@edu.gdansk.pl::b914f0e1-18eb-49b1-a2d8-f6a3bd87662f" providerId="AD" clId="Web-{64698BFA-2758-C7A6-5C44-95B078C04366}" dt="2020-05-23T10:06:56.442" v="426"/>
          <ac:spMkLst>
            <pc:docMk/>
            <pc:sldMk cId="1916931052" sldId="265"/>
            <ac:spMk id="7" creationId="{1C091803-41C2-48E0-9228-5148460C7479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6:56.442" v="426"/>
          <ac:spMkLst>
            <pc:docMk/>
            <pc:sldMk cId="1916931052" sldId="265"/>
            <ac:spMk id="9" creationId="{B775CD93-9DF2-48CB-9F57-1BCA9A46C7FA}"/>
          </ac:spMkLst>
        </pc:spChg>
        <pc:spChg chg="add">
          <ac:chgData name="JOLANTA DYBIZBAŃSKA-KUKURYK" userId="S::joldybi16@edu.gdansk.pl::b914f0e1-18eb-49b1-a2d8-f6a3bd87662f" providerId="AD" clId="Web-{64698BFA-2758-C7A6-5C44-95B078C04366}" dt="2020-05-23T10:06:56.442" v="426"/>
          <ac:spMkLst>
            <pc:docMk/>
            <pc:sldMk cId="1916931052" sldId="265"/>
            <ac:spMk id="11" creationId="{6166C6D1-23AC-49C4-BA07-238E4E9F8CEB}"/>
          </ac:spMkLst>
        </pc:spChg>
        <pc:picChg chg="add mod">
          <ac:chgData name="JOLANTA DYBIZBAŃSKA-KUKURYK" userId="S::joldybi16@edu.gdansk.pl::b914f0e1-18eb-49b1-a2d8-f6a3bd87662f" providerId="AD" clId="Web-{64698BFA-2758-C7A6-5C44-95B078C04366}" dt="2020-05-23T10:06:56.442" v="426"/>
          <ac:picMkLst>
            <pc:docMk/>
            <pc:sldMk cId="1916931052" sldId="265"/>
            <ac:picMk id="2" creationId="{4ABFC299-0D39-4676-A1DB-9E4A274E60ED}"/>
          </ac:picMkLst>
        </pc:picChg>
      </pc:sldChg>
      <pc:sldChg chg="addSp modSp new mod setBg">
        <pc:chgData name="JOLANTA DYBIZBAŃSKA-KUKURYK" userId="S::joldybi16@edu.gdansk.pl::b914f0e1-18eb-49b1-a2d8-f6a3bd87662f" providerId="AD" clId="Web-{64698BFA-2758-C7A6-5C44-95B078C04366}" dt="2020-05-23T10:09:41.709" v="437"/>
        <pc:sldMkLst>
          <pc:docMk/>
          <pc:sldMk cId="2379218130" sldId="266"/>
        </pc:sldMkLst>
        <pc:picChg chg="add mod ord">
          <ac:chgData name="JOLANTA DYBIZBAŃSKA-KUKURYK" userId="S::joldybi16@edu.gdansk.pl::b914f0e1-18eb-49b1-a2d8-f6a3bd87662f" providerId="AD" clId="Web-{64698BFA-2758-C7A6-5C44-95B078C04366}" dt="2020-05-23T10:09:41.709" v="437"/>
          <ac:picMkLst>
            <pc:docMk/>
            <pc:sldMk cId="2379218130" sldId="266"/>
            <ac:picMk id="2" creationId="{A7A500F7-A76D-410C-8B31-CEB047253BA7}"/>
          </ac:picMkLst>
        </pc:picChg>
        <pc:picChg chg="add mod">
          <ac:chgData name="JOLANTA DYBIZBAŃSKA-KUKURYK" userId="S::joldybi16@edu.gdansk.pl::b914f0e1-18eb-49b1-a2d8-f6a3bd87662f" providerId="AD" clId="Web-{64698BFA-2758-C7A6-5C44-95B078C04366}" dt="2020-05-23T10:09:41.709" v="437"/>
          <ac:picMkLst>
            <pc:docMk/>
            <pc:sldMk cId="2379218130" sldId="266"/>
            <ac:picMk id="3" creationId="{9C6E72DB-F2B6-4917-AD43-50882B7BB7A8}"/>
          </ac:picMkLst>
        </pc:picChg>
      </pc:sldChg>
      <pc:sldChg chg="addSp modSp new mod setBg">
        <pc:chgData name="JOLANTA DYBIZBAŃSKA-KUKURYK" userId="S::joldybi16@edu.gdansk.pl::b914f0e1-18eb-49b1-a2d8-f6a3bd87662f" providerId="AD" clId="Web-{64698BFA-2758-C7A6-5C44-95B078C04366}" dt="2020-05-23T10:10:56.710" v="449" actId="14100"/>
        <pc:sldMkLst>
          <pc:docMk/>
          <pc:sldMk cId="3660801950" sldId="267"/>
        </pc:sldMkLst>
        <pc:spChg chg="add">
          <ac:chgData name="JOLANTA DYBIZBAŃSKA-KUKURYK" userId="S::joldybi16@edu.gdansk.pl::b914f0e1-18eb-49b1-a2d8-f6a3bd87662f" providerId="AD" clId="Web-{64698BFA-2758-C7A6-5C44-95B078C04366}" dt="2020-05-23T10:10:34.960" v="446"/>
          <ac:spMkLst>
            <pc:docMk/>
            <pc:sldMk cId="3660801950" sldId="267"/>
            <ac:spMk id="7" creationId="{CA815F2C-4E80-4019-8E59-FAD3F7F8473D}"/>
          </ac:spMkLst>
        </pc:spChg>
        <pc:picChg chg="add mod">
          <ac:chgData name="JOLANTA DYBIZBAŃSKA-KUKURYK" userId="S::joldybi16@edu.gdansk.pl::b914f0e1-18eb-49b1-a2d8-f6a3bd87662f" providerId="AD" clId="Web-{64698BFA-2758-C7A6-5C44-95B078C04366}" dt="2020-05-23T10:10:56.710" v="449" actId="14100"/>
          <ac:picMkLst>
            <pc:docMk/>
            <pc:sldMk cId="3660801950" sldId="267"/>
            <ac:picMk id="2" creationId="{C169AE2C-70E2-49BF-B9F3-453115570F8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6" descr="Obraz zawierający kwiat, roślina, żółty&#10;&#10;Opis wygenerowany przy bardzo wysokim poziomie pewności">
            <a:extLst>
              <a:ext uri="{FF2B5EF4-FFF2-40B4-BE49-F238E27FC236}">
                <a16:creationId xmlns:a16="http://schemas.microsoft.com/office/drawing/2014/main" id="{44420D53-C12A-4CFF-977F-ADB289B4C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073" y="2577020"/>
            <a:ext cx="5455917" cy="3697233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 fontScale="90000"/>
          </a:bodyPr>
          <a:lstStyle/>
          <a:p>
            <a:br>
              <a:rPr lang="pl-PL" sz="1800">
                <a:solidFill>
                  <a:srgbClr val="FFFFFF"/>
                </a:solidFill>
                <a:cs typeface="Calibri Light"/>
              </a:rPr>
            </a:br>
            <a:r>
              <a:rPr lang="pl-PL" sz="1800">
                <a:solidFill>
                  <a:srgbClr val="FFFFFF"/>
                </a:solidFill>
                <a:cs typeface="Calibri Light"/>
              </a:rPr>
              <a:t>STANISŁAW WYSPIAŃSKI</a:t>
            </a:r>
            <a:br>
              <a:rPr lang="pl-PL" sz="1800">
                <a:solidFill>
                  <a:srgbClr val="FFFFFF"/>
                </a:solidFill>
                <a:cs typeface="Calibri Light"/>
              </a:rPr>
            </a:br>
            <a:endParaRPr lang="pl-PL" sz="1800">
              <a:solidFill>
                <a:srgbClr val="FFFFFF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2000">
                <a:solidFill>
                  <a:srgbClr val="D6952D"/>
                </a:solidFill>
                <a:cs typeface="Calibri"/>
              </a:rPr>
              <a:t>MACIERZYŃSTWO</a:t>
            </a:r>
            <a:endParaRPr lang="pl-PL" sz="2000">
              <a:solidFill>
                <a:srgbClr val="D6952D"/>
              </a:solidFill>
            </a:endParaRPr>
          </a:p>
        </p:txBody>
      </p:sp>
      <p:cxnSp>
        <p:nvCxnSpPr>
          <p:cNvPr id="41" name="Straight Connector 4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4" descr="Obraz zawierający rysunek, żywność&#10;&#10;Opis wygenerowany przy bardzo wysokim poziomie pewności">
            <a:extLst>
              <a:ext uri="{FF2B5EF4-FFF2-40B4-BE49-F238E27FC236}">
                <a16:creationId xmlns:a16="http://schemas.microsoft.com/office/drawing/2014/main" id="{8659707F-B906-4880-81C2-AF6C7A7FA0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99" r="1" b="1"/>
          <a:stretch/>
        </p:blipFill>
        <p:spPr>
          <a:xfrm>
            <a:off x="331567" y="2547792"/>
            <a:ext cx="5455917" cy="3755688"/>
          </a:xfrm>
          <a:prstGeom prst="rect">
            <a:avLst/>
          </a:prstGeom>
        </p:spPr>
      </p:pic>
      <p:cxnSp>
        <p:nvCxnSpPr>
          <p:cNvPr id="43" name="Straight Connector 43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0F547649-4C60-4D71-A5E1-6CDE79EC2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913640"/>
            <a:ext cx="6716272" cy="5030721"/>
          </a:xfrm>
          <a:prstGeom prst="rect">
            <a:avLst/>
          </a:prstGeom>
        </p:spPr>
      </p:pic>
      <p:pic>
        <p:nvPicPr>
          <p:cNvPr id="3" name="Obraz 3" descr="Obraz zawierający książka, rysunek, tekst&#10;&#10;Opis wygenerowany przy bardzo wysokim poziomie pewności">
            <a:extLst>
              <a:ext uri="{FF2B5EF4-FFF2-40B4-BE49-F238E27FC236}">
                <a16:creationId xmlns:a16="http://schemas.microsoft.com/office/drawing/2014/main" id="{0E43CC7B-6811-4F84-95FA-C0C9E19A5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957783"/>
            <a:ext cx="4172712" cy="494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1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6" descr="Obraz zawierający tkanina, żywność, torba&#10;&#10;Opis wygenerowany przy bardzo wysokim poziomie pewności">
            <a:extLst>
              <a:ext uri="{FF2B5EF4-FFF2-40B4-BE49-F238E27FC236}">
                <a16:creationId xmlns:a16="http://schemas.microsoft.com/office/drawing/2014/main" id="{4230B05A-8A41-407C-99C1-8ADBEECDA4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8" r="9868"/>
          <a:stretch/>
        </p:blipFill>
        <p:spPr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2" name="Obraz 2" descr="Obraz zawierający mężczyzna, noszenie, czarny, stojące&#10;&#10;Opis wygenerowany przy bardzo wysokim poziomie pewności">
            <a:extLst>
              <a:ext uri="{FF2B5EF4-FFF2-40B4-BE49-F238E27FC236}">
                <a16:creationId xmlns:a16="http://schemas.microsoft.com/office/drawing/2014/main" id="{142DCEC8-5C19-4503-9D90-815592C1EF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621" b="1"/>
          <a:stretch/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3" name="Obraz 3" descr="Obraz zawierający stare, mężczyzna&#10;&#10;Opis wygenerowany przy bardzo wysokim poziomie pewności">
            <a:extLst>
              <a:ext uri="{FF2B5EF4-FFF2-40B4-BE49-F238E27FC236}">
                <a16:creationId xmlns:a16="http://schemas.microsoft.com/office/drawing/2014/main" id="{E8767672-8B67-4617-9897-8DFE4A31E6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81" r="29449" b="-3"/>
          <a:stretch/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5BD6DC5-9F09-4E2B-845F-79D4606C3697}"/>
              </a:ext>
            </a:extLst>
          </p:cNvPr>
          <p:cNvSpPr txBox="1"/>
          <p:nvPr/>
        </p:nvSpPr>
        <p:spPr>
          <a:xfrm>
            <a:off x="1319706" y="4391956"/>
            <a:ext cx="2590737" cy="29269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l-PL" sz="1400">
                <a:solidFill>
                  <a:srgbClr val="FFFFFF"/>
                </a:solidFill>
              </a:rPr>
              <a:t>AUTOPORTRET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4F29DC6-E00A-49C5-BAA3-156B22F53CDC}"/>
              </a:ext>
            </a:extLst>
          </p:cNvPr>
          <p:cNvSpPr txBox="1"/>
          <p:nvPr/>
        </p:nvSpPr>
        <p:spPr>
          <a:xfrm>
            <a:off x="8297994" y="4391956"/>
            <a:ext cx="2577829" cy="29269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l-PL" sz="1400">
                <a:solidFill>
                  <a:srgbClr val="FFFFFF"/>
                </a:solidFill>
              </a:rPr>
              <a:t>RODZICE ARTYSTY</a:t>
            </a:r>
          </a:p>
        </p:txBody>
      </p:sp>
    </p:spTree>
    <p:extLst>
      <p:ext uri="{BB962C8B-B14F-4D97-AF65-F5344CB8AC3E}">
        <p14:creationId xmlns:p14="http://schemas.microsoft.com/office/powerpoint/2010/main" val="2347427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3">
            <a:extLst>
              <a:ext uri="{FF2B5EF4-FFF2-40B4-BE49-F238E27FC236}">
                <a16:creationId xmlns:a16="http://schemas.microsoft.com/office/drawing/2014/main" id="{9F0C6E19-A51D-404F-BD6A-C0213D8BA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237" y="224542"/>
            <a:ext cx="9318185" cy="603057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88B5097-C3E3-4C9C-9CF1-AA707581D3DF}"/>
              </a:ext>
            </a:extLst>
          </p:cNvPr>
          <p:cNvSpPr txBox="1"/>
          <p:nvPr/>
        </p:nvSpPr>
        <p:spPr>
          <a:xfrm>
            <a:off x="4823177" y="634717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dirty="0"/>
              <a:t>MACIERZYŃSTWO</a:t>
            </a:r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8271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424E58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B454F10-5150-456B-8A12-EF7CA9AC6CF2}"/>
              </a:ext>
            </a:extLst>
          </p:cNvPr>
          <p:cNvSpPr txBox="1"/>
          <p:nvPr/>
        </p:nvSpPr>
        <p:spPr>
          <a:xfrm>
            <a:off x="5141495" y="1179095"/>
            <a:ext cx="5956353" cy="340448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MACIERZYŃSTWO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2" descr="Obraz zawierający tatuaż&#10;&#10;Opis wygenerowany przy bardzo wysokim poziomie pewności">
            <a:extLst>
              <a:ext uri="{FF2B5EF4-FFF2-40B4-BE49-F238E27FC236}">
                <a16:creationId xmlns:a16="http://schemas.microsoft.com/office/drawing/2014/main" id="{DF046490-FAE6-4BD4-85FB-956626C2A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43" r="7976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72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515E41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C621CDD-7C7E-471B-8ECF-29D3D8044FCF}"/>
              </a:ext>
            </a:extLst>
          </p:cNvPr>
          <p:cNvSpPr txBox="1"/>
          <p:nvPr/>
        </p:nvSpPr>
        <p:spPr>
          <a:xfrm>
            <a:off x="5141495" y="1179095"/>
            <a:ext cx="5956353" cy="340448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MACIERZYŃSTWO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2" descr="Obraz zawierający młode&#10;&#10;Opis wygenerowany przy bardzo wysokim poziomie pewności">
            <a:extLst>
              <a:ext uri="{FF2B5EF4-FFF2-40B4-BE49-F238E27FC236}">
                <a16:creationId xmlns:a16="http://schemas.microsoft.com/office/drawing/2014/main" id="{3D5D4868-16D4-4012-8F6D-E2A0041D8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73" b="25190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7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az 2" descr="Obraz zawierający wewnątrz, mężczyzna, leżące, siedzi&#10;&#10;Opis wygenerowany przy bardzo wysokim poziomie pewności">
            <a:extLst>
              <a:ext uri="{FF2B5EF4-FFF2-40B4-BE49-F238E27FC236}">
                <a16:creationId xmlns:a16="http://schemas.microsoft.com/office/drawing/2014/main" id="{1F61C125-A8C4-40E5-A78B-127498C07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09664"/>
            <a:ext cx="5294716" cy="383866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az 3" descr="Obraz zawierający kobieta, mężczyzna, trzymający, stojące&#10;&#10;Opis wygenerowany przy bardzo wysokim poziomie pewności">
            <a:extLst>
              <a:ext uri="{FF2B5EF4-FFF2-40B4-BE49-F238E27FC236}">
                <a16:creationId xmlns:a16="http://schemas.microsoft.com/office/drawing/2014/main" id="{839BBB94-EAD0-4A14-B286-184B10B91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17" y="1391776"/>
            <a:ext cx="5294715" cy="4074448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B405B2F-4C2E-461B-A48B-162616F8D63B}"/>
              </a:ext>
            </a:extLst>
          </p:cNvPr>
          <p:cNvSpPr txBox="1"/>
          <p:nvPr/>
        </p:nvSpPr>
        <p:spPr>
          <a:xfrm>
            <a:off x="6253817" y="5058780"/>
            <a:ext cx="5294715" cy="407444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600"/>
              </a:spcAft>
            </a:pPr>
            <a:r>
              <a:rPr lang="pl-PL" sz="1400">
                <a:solidFill>
                  <a:srgbClr val="FFFFFF"/>
                </a:solidFill>
              </a:rPr>
              <a:t>ŚPIĄCY STAŚ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1BA1AA0-6F2A-450D-925F-74B7F370AC19}"/>
              </a:ext>
            </a:extLst>
          </p:cNvPr>
          <p:cNvSpPr txBox="1"/>
          <p:nvPr/>
        </p:nvSpPr>
        <p:spPr>
          <a:xfrm>
            <a:off x="643467" y="4964467"/>
            <a:ext cx="5294716" cy="38386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600"/>
              </a:spcAft>
            </a:pPr>
            <a:r>
              <a:rPr lang="pl-PL" sz="1400">
                <a:solidFill>
                  <a:srgbClr val="FFFFFF"/>
                </a:solidFill>
              </a:rPr>
              <a:t>MACIERZYŃSTWO</a:t>
            </a:r>
          </a:p>
        </p:txBody>
      </p:sp>
    </p:spTree>
    <p:extLst>
      <p:ext uri="{BB962C8B-B14F-4D97-AF65-F5344CB8AC3E}">
        <p14:creationId xmlns:p14="http://schemas.microsoft.com/office/powerpoint/2010/main" val="386831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79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az 2" descr="Obraz zawierający siedzi, tatuaż, mężczyzna&#10;&#10;Opis wygenerowany przy bardzo wysokim poziomie pewności">
            <a:extLst>
              <a:ext uri="{FF2B5EF4-FFF2-40B4-BE49-F238E27FC236}">
                <a16:creationId xmlns:a16="http://schemas.microsoft.com/office/drawing/2014/main" id="{76BF28AD-5812-492B-AAE3-9E7C0CD07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711" y="643467"/>
            <a:ext cx="4194431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3" descr="Obraz zawierający zegar&#10;&#10;Opis wygenerowany przy bardzo wysokim poziomie pewności">
            <a:extLst>
              <a:ext uri="{FF2B5EF4-FFF2-40B4-BE49-F238E27FC236}">
                <a16:creationId xmlns:a16="http://schemas.microsoft.com/office/drawing/2014/main" id="{3AB3A67C-3F16-4DED-A404-B9581728E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70" y="643467"/>
            <a:ext cx="460120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6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kwiat&#10;&#10;Opis wygenerowany przy bardzo wysokim poziomie pewności">
            <a:extLst>
              <a:ext uri="{FF2B5EF4-FFF2-40B4-BE49-F238E27FC236}">
                <a16:creationId xmlns:a16="http://schemas.microsoft.com/office/drawing/2014/main" id="{FF06BDB7-BE51-4EFC-9C75-62727AC5AA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78"/>
          <a:stretch/>
        </p:blipFill>
        <p:spPr>
          <a:xfrm>
            <a:off x="321733" y="321732"/>
            <a:ext cx="4367277" cy="6214533"/>
          </a:xfrm>
          <a:prstGeom prst="rect">
            <a:avLst/>
          </a:prstGeom>
        </p:spPr>
      </p:pic>
      <p:pic>
        <p:nvPicPr>
          <p:cNvPr id="3" name="Obraz 3" descr="Obraz zawierający tkanina&#10;&#10;Opis wygenerowany przy bardzo wysokim poziomie pewności">
            <a:extLst>
              <a:ext uri="{FF2B5EF4-FFF2-40B4-BE49-F238E27FC236}">
                <a16:creationId xmlns:a16="http://schemas.microsoft.com/office/drawing/2014/main" id="{CABD1688-2F0E-467C-8B18-54AFAF92D1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5551"/>
          <a:stretch/>
        </p:blipFill>
        <p:spPr>
          <a:xfrm>
            <a:off x="4772525" y="321732"/>
            <a:ext cx="7097742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48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3" descr="Obraz zawierający budynek, okno, monitor, duży&#10;&#10;Opis wygenerowany przy bardzo wysokim poziomie pewności">
            <a:extLst>
              <a:ext uri="{FF2B5EF4-FFF2-40B4-BE49-F238E27FC236}">
                <a16:creationId xmlns:a16="http://schemas.microsoft.com/office/drawing/2014/main" id="{B3563046-BF74-4C01-ADD9-56A402BC12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75" r="-1" b="10165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2" name="Obraz 2" descr="Obraz zawierający budynek, okno, siedzi, duży&#10;&#10;Opis wygenerowany przy bardzo wysokim poziomie pewności">
            <a:extLst>
              <a:ext uri="{FF2B5EF4-FFF2-40B4-BE49-F238E27FC236}">
                <a16:creationId xmlns:a16="http://schemas.microsoft.com/office/drawing/2014/main" id="{8111E857-9535-49B7-80EA-317CE8BBC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8" r="-2" b="12323"/>
          <a:stretch/>
        </p:blipFill>
        <p:spPr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333CD0E-F90A-456F-83B4-69D792E8616D}"/>
              </a:ext>
            </a:extLst>
          </p:cNvPr>
          <p:cNvSpPr txBox="1"/>
          <p:nvPr/>
        </p:nvSpPr>
        <p:spPr>
          <a:xfrm>
            <a:off x="8606287" y="151824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dirty="0"/>
              <a:t>WITRAŻE</a:t>
            </a:r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8625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kanina, zasłona&#10;&#10;Opis wygenerowany przy bardzo wysokim poziomie pewności">
            <a:extLst>
              <a:ext uri="{FF2B5EF4-FFF2-40B4-BE49-F238E27FC236}">
                <a16:creationId xmlns:a16="http://schemas.microsoft.com/office/drawing/2014/main" id="{8627A70A-B9D7-47C8-AD72-95A2C9785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922" y="278920"/>
            <a:ext cx="1064681" cy="5840082"/>
          </a:xfrm>
          <a:prstGeom prst="rect">
            <a:avLst/>
          </a:prstGeom>
        </p:spPr>
      </p:pic>
      <p:pic>
        <p:nvPicPr>
          <p:cNvPr id="3" name="Obraz 3" descr="Obraz zawierający okno, budynek&#10;&#10;Opis wygenerowany przy bardzo wysokim poziomie pewności">
            <a:extLst>
              <a:ext uri="{FF2B5EF4-FFF2-40B4-BE49-F238E27FC236}">
                <a16:creationId xmlns:a16="http://schemas.microsoft.com/office/drawing/2014/main" id="{BFF5FB10-320C-4FAB-BB89-F6519C2FC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169" y="274608"/>
            <a:ext cx="3607817" cy="5934973"/>
          </a:xfrm>
          <a:prstGeom prst="rect">
            <a:avLst/>
          </a:prstGeom>
        </p:spPr>
      </p:pic>
      <p:pic>
        <p:nvPicPr>
          <p:cNvPr id="4" name="Obraz 4" descr="Obraz zawierający okno, budynek, różny, kolorowe&#10;&#10;Opis wygenerowany przy bardzo wysokim poziomie pewności">
            <a:extLst>
              <a:ext uri="{FF2B5EF4-FFF2-40B4-BE49-F238E27FC236}">
                <a16:creationId xmlns:a16="http://schemas.microsoft.com/office/drawing/2014/main" id="{A9E27851-12D5-41DD-9569-9E1F6DEF0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368" y="163904"/>
            <a:ext cx="2740284" cy="592634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4962F43-F3DF-4D42-A53C-A976E0A31510}"/>
              </a:ext>
            </a:extLst>
          </p:cNvPr>
          <p:cNvSpPr txBox="1"/>
          <p:nvPr/>
        </p:nvSpPr>
        <p:spPr>
          <a:xfrm>
            <a:off x="9454551" y="621964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BÓG OJCIEC</a:t>
            </a:r>
            <a:endParaRPr lang="pl-PL" dirty="0">
              <a:cs typeface="Calibri"/>
            </a:endParaRPr>
          </a:p>
        </p:txBody>
      </p:sp>
      <p:pic>
        <p:nvPicPr>
          <p:cNvPr id="6" name="Obraz 6" descr="Obraz zawierający okno, budynek, zdjęcie, duży&#10;&#10;Opis wygenerowany przy bardzo wysokim poziomie pewności">
            <a:extLst>
              <a:ext uri="{FF2B5EF4-FFF2-40B4-BE49-F238E27FC236}">
                <a16:creationId xmlns:a16="http://schemas.microsoft.com/office/drawing/2014/main" id="{B0DC9C83-441F-4E35-9B9C-99693636E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663" y="207035"/>
            <a:ext cx="1355542" cy="605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11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8055"/>
            <a:ext cx="9181081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az 2" descr="Obraz zawierający tkanina, okno&#10;&#10;Opis wygenerowany przy bardzo wysokim poziomie pewności">
            <a:extLst>
              <a:ext uri="{FF2B5EF4-FFF2-40B4-BE49-F238E27FC236}">
                <a16:creationId xmlns:a16="http://schemas.microsoft.com/office/drawing/2014/main" id="{4ABFC299-0D39-4676-A1DB-9E4A274E60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65"/>
          <a:stretch/>
        </p:blipFill>
        <p:spPr>
          <a:xfrm>
            <a:off x="741023" y="731673"/>
            <a:ext cx="8621342" cy="53946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12738" y="448055"/>
            <a:ext cx="1920339" cy="3801257"/>
          </a:xfrm>
          <a:prstGeom prst="rect">
            <a:avLst/>
          </a:prstGeom>
          <a:solidFill>
            <a:srgbClr val="71741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12740" y="4419227"/>
            <a:ext cx="1920338" cy="1979852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931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3" descr="Obraz zawierający książka, tekst&#10;&#10;Opis wygenerowany przy bardzo wysokim poziomie pewności">
            <a:extLst>
              <a:ext uri="{FF2B5EF4-FFF2-40B4-BE49-F238E27FC236}">
                <a16:creationId xmlns:a16="http://schemas.microsoft.com/office/drawing/2014/main" id="{9C6E72DB-F2B6-4917-AD43-50882B7BB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28" r="-2" b="-2"/>
          <a:stretch/>
        </p:blipFill>
        <p:spPr>
          <a:xfrm>
            <a:off x="991027" y="956945"/>
            <a:ext cx="4944107" cy="4944110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2" name="Obraz 2" descr="Obraz zawierający tekst, książka&#10;&#10;Opis wygenerowany przy bardzo wysokim poziomie pewności">
            <a:extLst>
              <a:ext uri="{FF2B5EF4-FFF2-40B4-BE49-F238E27FC236}">
                <a16:creationId xmlns:a16="http://schemas.microsoft.com/office/drawing/2014/main" id="{A7A500F7-A76D-410C-8B31-CEB047253B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28" r="-2" b="-2"/>
          <a:stretch/>
        </p:blipFill>
        <p:spPr>
          <a:xfrm>
            <a:off x="6256867" y="956945"/>
            <a:ext cx="4944107" cy="4944110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9218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Obraz 2">
            <a:extLst>
              <a:ext uri="{FF2B5EF4-FFF2-40B4-BE49-F238E27FC236}">
                <a16:creationId xmlns:a16="http://schemas.microsoft.com/office/drawing/2014/main" id="{C169AE2C-70E2-49BF-B9F3-453115570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464" y="132560"/>
            <a:ext cx="10091901" cy="672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0195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Motyw pakietu Office</vt:lpstr>
      <vt:lpstr> STANISŁAW WYSPIAŃSKI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218</cp:revision>
  <dcterms:created xsi:type="dcterms:W3CDTF">2020-05-23T09:42:12Z</dcterms:created>
  <dcterms:modified xsi:type="dcterms:W3CDTF">2020-05-23T10:22:47Z</dcterms:modified>
</cp:coreProperties>
</file>